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256" r:id="rId2"/>
    <p:sldId id="257" r:id="rId3"/>
    <p:sldId id="258" r:id="rId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xime Van Straten" userId="f627cfe0-2952-43b1-afdb-4565d0183529" providerId="ADAL" clId="{B36C2F3D-754E-440E-94A8-6EE52CD28036}"/>
    <pc:docChg chg="addSld modSld">
      <pc:chgData name="Maxime Van Straten" userId="f627cfe0-2952-43b1-afdb-4565d0183529" providerId="ADAL" clId="{B36C2F3D-754E-440E-94A8-6EE52CD28036}" dt="2023-03-04T09:32:42.738" v="26"/>
      <pc:docMkLst>
        <pc:docMk/>
      </pc:docMkLst>
      <pc:sldChg chg="modSp new mod">
        <pc:chgData name="Maxime Van Straten" userId="f627cfe0-2952-43b1-afdb-4565d0183529" providerId="ADAL" clId="{B36C2F3D-754E-440E-94A8-6EE52CD28036}" dt="2023-03-04T09:32:14.217" v="8" actId="20577"/>
        <pc:sldMkLst>
          <pc:docMk/>
          <pc:sldMk cId="2689606780" sldId="257"/>
        </pc:sldMkLst>
        <pc:spChg chg="mod">
          <ac:chgData name="Maxime Van Straten" userId="f627cfe0-2952-43b1-afdb-4565d0183529" providerId="ADAL" clId="{B36C2F3D-754E-440E-94A8-6EE52CD28036}" dt="2023-03-04T09:32:14.217" v="8" actId="20577"/>
          <ac:spMkLst>
            <pc:docMk/>
            <pc:sldMk cId="2689606780" sldId="257"/>
            <ac:spMk id="2" creationId="{2CE45C68-B191-69E2-9039-F4D8B8590248}"/>
          </ac:spMkLst>
        </pc:spChg>
      </pc:sldChg>
      <pc:sldChg chg="modSp new mod">
        <pc:chgData name="Maxime Van Straten" userId="f627cfe0-2952-43b1-afdb-4565d0183529" providerId="ADAL" clId="{B36C2F3D-754E-440E-94A8-6EE52CD28036}" dt="2023-03-04T09:32:42.738" v="26"/>
        <pc:sldMkLst>
          <pc:docMk/>
          <pc:sldMk cId="2999414044" sldId="258"/>
        </pc:sldMkLst>
        <pc:spChg chg="mod">
          <ac:chgData name="Maxime Van Straten" userId="f627cfe0-2952-43b1-afdb-4565d0183529" providerId="ADAL" clId="{B36C2F3D-754E-440E-94A8-6EE52CD28036}" dt="2023-03-04T09:32:36.848" v="25" actId="20577"/>
          <ac:spMkLst>
            <pc:docMk/>
            <pc:sldMk cId="2999414044" sldId="258"/>
            <ac:spMk id="2" creationId="{B3AA2421-655D-2494-5C50-74E8B34C605E}"/>
          </ac:spMkLst>
        </pc:spChg>
        <pc:spChg chg="mod">
          <ac:chgData name="Maxime Van Straten" userId="f627cfe0-2952-43b1-afdb-4565d0183529" providerId="ADAL" clId="{B36C2F3D-754E-440E-94A8-6EE52CD28036}" dt="2023-03-04T09:32:42.738" v="26"/>
          <ac:spMkLst>
            <pc:docMk/>
            <pc:sldMk cId="2999414044" sldId="258"/>
            <ac:spMk id="3" creationId="{6E8884DB-82F8-D9E1-5192-88089DE3A25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B0DB3-A8FF-4ABB-9E2E-D960422260EB}"/>
              </a:ext>
            </a:extLst>
          </p:cNvPr>
          <p:cNvSpPr>
            <a:spLocks noGrp="1"/>
          </p:cNvSpPr>
          <p:nvPr>
            <p:ph type="ctrTitle"/>
          </p:nvPr>
        </p:nvSpPr>
        <p:spPr>
          <a:xfrm>
            <a:off x="1524000" y="1122363"/>
            <a:ext cx="9144000" cy="3025308"/>
          </a:xfrm>
        </p:spPr>
        <p:txBody>
          <a:bodyPr anchor="b">
            <a:normAutofit/>
          </a:bodyPr>
          <a:lstStyle>
            <a:lvl1pPr algn="ctr">
              <a:defRPr sz="6600"/>
            </a:lvl1pPr>
          </a:lstStyle>
          <a:p>
            <a:r>
              <a:rPr lang="en-US" dirty="0"/>
              <a:t>Click to edit Master title style</a:t>
            </a:r>
          </a:p>
        </p:txBody>
      </p:sp>
      <p:sp>
        <p:nvSpPr>
          <p:cNvPr id="3" name="Subtitle 2">
            <a:extLst>
              <a:ext uri="{FF2B5EF4-FFF2-40B4-BE49-F238E27FC236}">
                <a16:creationId xmlns:a16="http://schemas.microsoft.com/office/drawing/2014/main" id="{8BEE0618-75D7-410F-859C-CDF53BC53E85}"/>
              </a:ext>
            </a:extLst>
          </p:cNvPr>
          <p:cNvSpPr>
            <a:spLocks noGrp="1"/>
          </p:cNvSpPr>
          <p:nvPr>
            <p:ph type="subTitle" idx="1"/>
          </p:nvPr>
        </p:nvSpPr>
        <p:spPr>
          <a:xfrm>
            <a:off x="1524000" y="4386729"/>
            <a:ext cx="9144000" cy="1135529"/>
          </a:xfrm>
        </p:spPr>
        <p:txBody>
          <a:bodyPr>
            <a:normAutofit/>
          </a:bodyPr>
          <a:lstStyle>
            <a:lvl1pPr marL="0" indent="0" algn="ctr">
              <a:lnSpc>
                <a:spcPct val="120000"/>
              </a:lnSpc>
              <a:buNone/>
              <a:defRPr sz="18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5237F11-76DB-4DD9-9747-3F38D05BA0FE}"/>
              </a:ext>
            </a:extLst>
          </p:cNvPr>
          <p:cNvSpPr>
            <a:spLocks noGrp="1"/>
          </p:cNvSpPr>
          <p:nvPr>
            <p:ph type="dt" sz="half" idx="10"/>
          </p:nvPr>
        </p:nvSpPr>
        <p:spPr/>
        <p:txBody>
          <a:bodyPr/>
          <a:lstStyle/>
          <a:p>
            <a:fld id="{11EAACC7-3B3F-47D1-959A-EF58926E955E}" type="datetimeFigureOut">
              <a:rPr lang="en-US" smtClean="0"/>
              <a:t>3/4/2023</a:t>
            </a:fld>
            <a:endParaRPr lang="en-US"/>
          </a:p>
        </p:txBody>
      </p:sp>
      <p:sp>
        <p:nvSpPr>
          <p:cNvPr id="5" name="Footer Placeholder 4">
            <a:extLst>
              <a:ext uri="{FF2B5EF4-FFF2-40B4-BE49-F238E27FC236}">
                <a16:creationId xmlns:a16="http://schemas.microsoft.com/office/drawing/2014/main" id="{3059F581-81B0-44B3-ABA5-A25CA4BAE4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10D591-ADCF-4300-8282-72AE357F3D2D}"/>
              </a:ext>
            </a:extLst>
          </p:cNvPr>
          <p:cNvSpPr>
            <a:spLocks noGrp="1"/>
          </p:cNvSpPr>
          <p:nvPr>
            <p:ph type="sldNum" sz="quarter" idx="12"/>
          </p:nvPr>
        </p:nvSpPr>
        <p:spPr/>
        <p:txBody>
          <a:bodyPr/>
          <a:lstStyle/>
          <a:p>
            <a:fld id="{312CC964-A50B-4C29-B4E4-2C30BB34CCF3}" type="slidenum">
              <a:rPr lang="en-US" smtClean="0"/>
              <a:t>‹nr.›</a:t>
            </a:fld>
            <a:endParaRPr lang="en-US"/>
          </a:p>
        </p:txBody>
      </p:sp>
    </p:spTree>
    <p:extLst>
      <p:ext uri="{BB962C8B-B14F-4D97-AF65-F5344CB8AC3E}">
        <p14:creationId xmlns:p14="http://schemas.microsoft.com/office/powerpoint/2010/main" val="382068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E5C77-55F8-4677-A96C-E6D3F5545D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9A064EF-ADDA-4943-8F87-A7469D7997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B0D493-D1E7-4358-95E9-B5B80A49E603}"/>
              </a:ext>
            </a:extLst>
          </p:cNvPr>
          <p:cNvSpPr>
            <a:spLocks noGrp="1"/>
          </p:cNvSpPr>
          <p:nvPr>
            <p:ph type="dt" sz="half" idx="10"/>
          </p:nvPr>
        </p:nvSpPr>
        <p:spPr/>
        <p:txBody>
          <a:bodyPr/>
          <a:lstStyle/>
          <a:p>
            <a:fld id="{11EAACC7-3B3F-47D1-959A-EF58926E955E}" type="datetimeFigureOut">
              <a:rPr lang="en-US" smtClean="0"/>
              <a:t>3/4/2023</a:t>
            </a:fld>
            <a:endParaRPr lang="en-US"/>
          </a:p>
        </p:txBody>
      </p:sp>
      <p:sp>
        <p:nvSpPr>
          <p:cNvPr id="5" name="Footer Placeholder 4">
            <a:extLst>
              <a:ext uri="{FF2B5EF4-FFF2-40B4-BE49-F238E27FC236}">
                <a16:creationId xmlns:a16="http://schemas.microsoft.com/office/drawing/2014/main" id="{A6E98326-3276-4B9E-960F-10C6677BFA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4C3AC2-288D-4FEE-BF80-0EAEDDFAB049}"/>
              </a:ext>
            </a:extLst>
          </p:cNvPr>
          <p:cNvSpPr>
            <a:spLocks noGrp="1"/>
          </p:cNvSpPr>
          <p:nvPr>
            <p:ph type="sldNum" sz="quarter" idx="12"/>
          </p:nvPr>
        </p:nvSpPr>
        <p:spPr/>
        <p:txBody>
          <a:bodyPr/>
          <a:lstStyle/>
          <a:p>
            <a:fld id="{312CC964-A50B-4C29-B4E4-2C30BB34CCF3}" type="slidenum">
              <a:rPr lang="en-US" smtClean="0"/>
              <a:t>‹nr.›</a:t>
            </a:fld>
            <a:endParaRPr lang="en-US"/>
          </a:p>
        </p:txBody>
      </p:sp>
    </p:spTree>
    <p:extLst>
      <p:ext uri="{BB962C8B-B14F-4D97-AF65-F5344CB8AC3E}">
        <p14:creationId xmlns:p14="http://schemas.microsoft.com/office/powerpoint/2010/main" val="3310192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333C6A-5417-40BD-BF7A-94058322377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43BCB45-B343-46F6-9718-AA0D68CED1F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BDA2A4-FD34-4E17-908F-4367B1E644C3}"/>
              </a:ext>
            </a:extLst>
          </p:cNvPr>
          <p:cNvSpPr>
            <a:spLocks noGrp="1"/>
          </p:cNvSpPr>
          <p:nvPr>
            <p:ph type="dt" sz="half" idx="10"/>
          </p:nvPr>
        </p:nvSpPr>
        <p:spPr/>
        <p:txBody>
          <a:bodyPr/>
          <a:lstStyle/>
          <a:p>
            <a:fld id="{11EAACC7-3B3F-47D1-959A-EF58926E955E}" type="datetimeFigureOut">
              <a:rPr lang="en-US" smtClean="0"/>
              <a:t>3/4/2023</a:t>
            </a:fld>
            <a:endParaRPr lang="en-US"/>
          </a:p>
        </p:txBody>
      </p:sp>
      <p:sp>
        <p:nvSpPr>
          <p:cNvPr id="5" name="Footer Placeholder 4">
            <a:extLst>
              <a:ext uri="{FF2B5EF4-FFF2-40B4-BE49-F238E27FC236}">
                <a16:creationId xmlns:a16="http://schemas.microsoft.com/office/drawing/2014/main" id="{93B87AE3-776D-451D-AA52-C06B747248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A0C4D5-BE1E-4D6A-9196-E0F9E42B2E1E}"/>
              </a:ext>
            </a:extLst>
          </p:cNvPr>
          <p:cNvSpPr>
            <a:spLocks noGrp="1"/>
          </p:cNvSpPr>
          <p:nvPr>
            <p:ph type="sldNum" sz="quarter" idx="12"/>
          </p:nvPr>
        </p:nvSpPr>
        <p:spPr/>
        <p:txBody>
          <a:bodyPr/>
          <a:lstStyle/>
          <a:p>
            <a:fld id="{312CC964-A50B-4C29-B4E4-2C30BB34CCF3}" type="slidenum">
              <a:rPr lang="en-US" smtClean="0"/>
              <a:t>‹nr.›</a:t>
            </a:fld>
            <a:endParaRPr lang="en-US"/>
          </a:p>
        </p:txBody>
      </p:sp>
    </p:spTree>
    <p:extLst>
      <p:ext uri="{BB962C8B-B14F-4D97-AF65-F5344CB8AC3E}">
        <p14:creationId xmlns:p14="http://schemas.microsoft.com/office/powerpoint/2010/main" val="1878848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75558-A264-444E-829B-51AAE6B4BFCE}"/>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908D9373-37D1-4135-8D34-755E139F79DD}"/>
              </a:ext>
            </a:extLst>
          </p:cNvPr>
          <p:cNvSpPr>
            <a:spLocks noGrp="1"/>
          </p:cNvSpPr>
          <p:nvPr>
            <p:ph idx="1"/>
          </p:nvPr>
        </p:nvSpPr>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55E4A6B-1966-4E57-9FB8-8B111E97BC11}"/>
              </a:ext>
            </a:extLst>
          </p:cNvPr>
          <p:cNvSpPr>
            <a:spLocks noGrp="1"/>
          </p:cNvSpPr>
          <p:nvPr>
            <p:ph type="dt" sz="half" idx="10"/>
          </p:nvPr>
        </p:nvSpPr>
        <p:spPr/>
        <p:txBody>
          <a:bodyPr/>
          <a:lstStyle/>
          <a:p>
            <a:fld id="{11EAACC7-3B3F-47D1-959A-EF58926E955E}" type="datetimeFigureOut">
              <a:rPr lang="en-US" smtClean="0"/>
              <a:t>3/4/2023</a:t>
            </a:fld>
            <a:endParaRPr lang="en-US" dirty="0"/>
          </a:p>
        </p:txBody>
      </p:sp>
      <p:sp>
        <p:nvSpPr>
          <p:cNvPr id="5" name="Footer Placeholder 4">
            <a:extLst>
              <a:ext uri="{FF2B5EF4-FFF2-40B4-BE49-F238E27FC236}">
                <a16:creationId xmlns:a16="http://schemas.microsoft.com/office/drawing/2014/main" id="{133FC3DD-F2BE-41FF-895B-00129AAB15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1F830C-8424-4FAF-A011-605AE1D147FC}"/>
              </a:ext>
            </a:extLst>
          </p:cNvPr>
          <p:cNvSpPr>
            <a:spLocks noGrp="1"/>
          </p:cNvSpPr>
          <p:nvPr>
            <p:ph type="sldNum" sz="quarter" idx="12"/>
          </p:nvPr>
        </p:nvSpPr>
        <p:spPr/>
        <p:txBody>
          <a:bodyPr/>
          <a:lstStyle/>
          <a:p>
            <a:fld id="{312CC964-A50B-4C29-B4E4-2C30BB34CCF3}" type="slidenum">
              <a:rPr lang="en-US" smtClean="0"/>
              <a:t>‹nr.›</a:t>
            </a:fld>
            <a:endParaRPr lang="en-US"/>
          </a:p>
        </p:txBody>
      </p:sp>
    </p:spTree>
    <p:extLst>
      <p:ext uri="{BB962C8B-B14F-4D97-AF65-F5344CB8AC3E}">
        <p14:creationId xmlns:p14="http://schemas.microsoft.com/office/powerpoint/2010/main" val="4016107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A1BE8-ECC1-4027-B16E-C7BECCA9DF4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246C7E1-471A-46AA-8068-98E68C0C20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7C9F8F-EC48-4D16-B4C6-023A7B607BE6}"/>
              </a:ext>
            </a:extLst>
          </p:cNvPr>
          <p:cNvSpPr>
            <a:spLocks noGrp="1"/>
          </p:cNvSpPr>
          <p:nvPr>
            <p:ph type="dt" sz="half" idx="10"/>
          </p:nvPr>
        </p:nvSpPr>
        <p:spPr/>
        <p:txBody>
          <a:bodyPr/>
          <a:lstStyle/>
          <a:p>
            <a:fld id="{11EAACC7-3B3F-47D1-959A-EF58926E955E}" type="datetimeFigureOut">
              <a:rPr lang="en-US" smtClean="0"/>
              <a:t>3/4/2023</a:t>
            </a:fld>
            <a:endParaRPr lang="en-US"/>
          </a:p>
        </p:txBody>
      </p:sp>
      <p:sp>
        <p:nvSpPr>
          <p:cNvPr id="5" name="Footer Placeholder 4">
            <a:extLst>
              <a:ext uri="{FF2B5EF4-FFF2-40B4-BE49-F238E27FC236}">
                <a16:creationId xmlns:a16="http://schemas.microsoft.com/office/drawing/2014/main" id="{B79FA5B3-F726-417B-932A-B93E0C8F5A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7D21F1-1A24-43EA-AB09-3024C491E8FB}"/>
              </a:ext>
            </a:extLst>
          </p:cNvPr>
          <p:cNvSpPr>
            <a:spLocks noGrp="1"/>
          </p:cNvSpPr>
          <p:nvPr>
            <p:ph type="sldNum" sz="quarter" idx="12"/>
          </p:nvPr>
        </p:nvSpPr>
        <p:spPr/>
        <p:txBody>
          <a:bodyPr/>
          <a:lstStyle/>
          <a:p>
            <a:fld id="{312CC964-A50B-4C29-B4E4-2C30BB34CCF3}" type="slidenum">
              <a:rPr lang="en-US" smtClean="0"/>
              <a:t>‹nr.›</a:t>
            </a:fld>
            <a:endParaRPr lang="en-US"/>
          </a:p>
        </p:txBody>
      </p:sp>
    </p:spTree>
    <p:extLst>
      <p:ext uri="{BB962C8B-B14F-4D97-AF65-F5344CB8AC3E}">
        <p14:creationId xmlns:p14="http://schemas.microsoft.com/office/powerpoint/2010/main" val="3437144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16569-B648-4D50-BEB8-E8DAE24D68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40831B3-A1FD-470C-BEEE-4CFB441502DD}"/>
              </a:ext>
            </a:extLst>
          </p:cNvPr>
          <p:cNvSpPr>
            <a:spLocks noGrp="1"/>
          </p:cNvSpPr>
          <p:nvPr>
            <p:ph sz="half" idx="1"/>
          </p:nvPr>
        </p:nvSpPr>
        <p:spPr>
          <a:xfrm>
            <a:off x="838200" y="1924493"/>
            <a:ext cx="5181600" cy="42524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1F34A17-C244-438C-9AE3-FB9B3CE3BD8F}"/>
              </a:ext>
            </a:extLst>
          </p:cNvPr>
          <p:cNvSpPr>
            <a:spLocks noGrp="1"/>
          </p:cNvSpPr>
          <p:nvPr>
            <p:ph sz="half" idx="2"/>
          </p:nvPr>
        </p:nvSpPr>
        <p:spPr>
          <a:xfrm>
            <a:off x="6172200" y="1924493"/>
            <a:ext cx="5181600" cy="42524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4CFA3AA-3FC1-4B98-8F99-1726F1AC0A38}"/>
              </a:ext>
            </a:extLst>
          </p:cNvPr>
          <p:cNvSpPr>
            <a:spLocks noGrp="1"/>
          </p:cNvSpPr>
          <p:nvPr>
            <p:ph type="dt" sz="half" idx="10"/>
          </p:nvPr>
        </p:nvSpPr>
        <p:spPr/>
        <p:txBody>
          <a:bodyPr/>
          <a:lstStyle/>
          <a:p>
            <a:fld id="{11EAACC7-3B3F-47D1-959A-EF58926E955E}" type="datetimeFigureOut">
              <a:rPr lang="en-US" smtClean="0"/>
              <a:t>3/4/2023</a:t>
            </a:fld>
            <a:endParaRPr lang="en-US"/>
          </a:p>
        </p:txBody>
      </p:sp>
      <p:sp>
        <p:nvSpPr>
          <p:cNvPr id="6" name="Footer Placeholder 5">
            <a:extLst>
              <a:ext uri="{FF2B5EF4-FFF2-40B4-BE49-F238E27FC236}">
                <a16:creationId xmlns:a16="http://schemas.microsoft.com/office/drawing/2014/main" id="{1CE10883-BACC-41A1-9067-ECFDB937D7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7660A2-13C9-4432-A6EB-A4FF3D78F15F}"/>
              </a:ext>
            </a:extLst>
          </p:cNvPr>
          <p:cNvSpPr>
            <a:spLocks noGrp="1"/>
          </p:cNvSpPr>
          <p:nvPr>
            <p:ph type="sldNum" sz="quarter" idx="12"/>
          </p:nvPr>
        </p:nvSpPr>
        <p:spPr/>
        <p:txBody>
          <a:bodyPr/>
          <a:lstStyle/>
          <a:p>
            <a:fld id="{312CC964-A50B-4C29-B4E4-2C30BB34CCF3}" type="slidenum">
              <a:rPr lang="en-US" smtClean="0"/>
              <a:t>‹nr.›</a:t>
            </a:fld>
            <a:endParaRPr lang="en-US"/>
          </a:p>
        </p:txBody>
      </p:sp>
    </p:spTree>
    <p:extLst>
      <p:ext uri="{BB962C8B-B14F-4D97-AF65-F5344CB8AC3E}">
        <p14:creationId xmlns:p14="http://schemas.microsoft.com/office/powerpoint/2010/main" val="268514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7C843-C993-4E9C-80DD-3620816E56A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D91A8E3-B066-4511-9C6E-A3435B64DD88}"/>
              </a:ext>
            </a:extLst>
          </p:cNvPr>
          <p:cNvSpPr>
            <a:spLocks noGrp="1"/>
          </p:cNvSpPr>
          <p:nvPr>
            <p:ph type="body" idx="1"/>
          </p:nvPr>
        </p:nvSpPr>
        <p:spPr>
          <a:xfrm>
            <a:off x="839788" y="1734325"/>
            <a:ext cx="5157787" cy="823912"/>
          </a:xfrm>
        </p:spPr>
        <p:txBody>
          <a:bodyPr anchor="b">
            <a:normAutofit/>
          </a:bodyPr>
          <a:lstStyle>
            <a:lvl1pPr marL="0" indent="0">
              <a:buNone/>
              <a:defRPr sz="20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86B63-4102-4802-94D7-F138F80F3E19}"/>
              </a:ext>
            </a:extLst>
          </p:cNvPr>
          <p:cNvSpPr>
            <a:spLocks noGrp="1"/>
          </p:cNvSpPr>
          <p:nvPr>
            <p:ph sz="half" idx="2"/>
          </p:nvPr>
        </p:nvSpPr>
        <p:spPr>
          <a:xfrm>
            <a:off x="839788" y="2558237"/>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9C924765-08A7-4A60-86DC-DC420F60BBAE}"/>
              </a:ext>
            </a:extLst>
          </p:cNvPr>
          <p:cNvSpPr>
            <a:spLocks noGrp="1"/>
          </p:cNvSpPr>
          <p:nvPr>
            <p:ph type="body" sz="quarter" idx="3"/>
          </p:nvPr>
        </p:nvSpPr>
        <p:spPr>
          <a:xfrm>
            <a:off x="6172200" y="1734325"/>
            <a:ext cx="5183188" cy="823912"/>
          </a:xfrm>
        </p:spPr>
        <p:txBody>
          <a:bodyPr anchor="b">
            <a:normAutofit/>
          </a:bodyPr>
          <a:lstStyle>
            <a:lvl1pPr marL="0" indent="0">
              <a:buNone/>
              <a:defRPr sz="20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AA2795-EFB6-4000-8F25-FBB62646C0CD}"/>
              </a:ext>
            </a:extLst>
          </p:cNvPr>
          <p:cNvSpPr>
            <a:spLocks noGrp="1"/>
          </p:cNvSpPr>
          <p:nvPr>
            <p:ph sz="quarter" idx="4"/>
          </p:nvPr>
        </p:nvSpPr>
        <p:spPr>
          <a:xfrm>
            <a:off x="6172200" y="2558237"/>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942CFB-FE12-494A-9C41-3CB90F07BDAA}"/>
              </a:ext>
            </a:extLst>
          </p:cNvPr>
          <p:cNvSpPr>
            <a:spLocks noGrp="1"/>
          </p:cNvSpPr>
          <p:nvPr>
            <p:ph type="dt" sz="half" idx="10"/>
          </p:nvPr>
        </p:nvSpPr>
        <p:spPr/>
        <p:txBody>
          <a:bodyPr/>
          <a:lstStyle/>
          <a:p>
            <a:fld id="{11EAACC7-3B3F-47D1-959A-EF58926E955E}" type="datetimeFigureOut">
              <a:rPr lang="en-US" smtClean="0"/>
              <a:t>3/4/2023</a:t>
            </a:fld>
            <a:endParaRPr lang="en-US"/>
          </a:p>
        </p:txBody>
      </p:sp>
      <p:sp>
        <p:nvSpPr>
          <p:cNvPr id="8" name="Footer Placeholder 7">
            <a:extLst>
              <a:ext uri="{FF2B5EF4-FFF2-40B4-BE49-F238E27FC236}">
                <a16:creationId xmlns:a16="http://schemas.microsoft.com/office/drawing/2014/main" id="{6C3A07E3-59E1-4EBD-9687-4B6ABE96AC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CF7BB23-7539-4674-8B66-ACEFF94686CE}"/>
              </a:ext>
            </a:extLst>
          </p:cNvPr>
          <p:cNvSpPr>
            <a:spLocks noGrp="1"/>
          </p:cNvSpPr>
          <p:nvPr>
            <p:ph type="sldNum" sz="quarter" idx="12"/>
          </p:nvPr>
        </p:nvSpPr>
        <p:spPr/>
        <p:txBody>
          <a:bodyPr/>
          <a:lstStyle/>
          <a:p>
            <a:fld id="{312CC964-A50B-4C29-B4E4-2C30BB34CCF3}" type="slidenum">
              <a:rPr lang="en-US" smtClean="0"/>
              <a:t>‹nr.›</a:t>
            </a:fld>
            <a:endParaRPr lang="en-US"/>
          </a:p>
        </p:txBody>
      </p:sp>
    </p:spTree>
    <p:extLst>
      <p:ext uri="{BB962C8B-B14F-4D97-AF65-F5344CB8AC3E}">
        <p14:creationId xmlns:p14="http://schemas.microsoft.com/office/powerpoint/2010/main" val="4106932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841DB-C73C-4968-B434-A6AA14DAF62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08152BF-92C7-4BF5-A9DB-16A0BF0F5F5D}"/>
              </a:ext>
            </a:extLst>
          </p:cNvPr>
          <p:cNvSpPr>
            <a:spLocks noGrp="1"/>
          </p:cNvSpPr>
          <p:nvPr>
            <p:ph type="dt" sz="half" idx="10"/>
          </p:nvPr>
        </p:nvSpPr>
        <p:spPr/>
        <p:txBody>
          <a:bodyPr/>
          <a:lstStyle/>
          <a:p>
            <a:fld id="{11EAACC7-3B3F-47D1-959A-EF58926E955E}" type="datetimeFigureOut">
              <a:rPr lang="en-US" smtClean="0"/>
              <a:t>3/4/2023</a:t>
            </a:fld>
            <a:endParaRPr lang="en-US"/>
          </a:p>
        </p:txBody>
      </p:sp>
      <p:sp>
        <p:nvSpPr>
          <p:cNvPr id="4" name="Footer Placeholder 3">
            <a:extLst>
              <a:ext uri="{FF2B5EF4-FFF2-40B4-BE49-F238E27FC236}">
                <a16:creationId xmlns:a16="http://schemas.microsoft.com/office/drawing/2014/main" id="{C1289DB7-F492-4037-A439-D70F7E55652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FFA96F1-8B8A-4E83-B3C2-E10DE522AD30}"/>
              </a:ext>
            </a:extLst>
          </p:cNvPr>
          <p:cNvSpPr>
            <a:spLocks noGrp="1"/>
          </p:cNvSpPr>
          <p:nvPr>
            <p:ph type="sldNum" sz="quarter" idx="12"/>
          </p:nvPr>
        </p:nvSpPr>
        <p:spPr/>
        <p:txBody>
          <a:bodyPr/>
          <a:lstStyle/>
          <a:p>
            <a:fld id="{312CC964-A50B-4C29-B4E4-2C30BB34CCF3}" type="slidenum">
              <a:rPr lang="en-US" smtClean="0"/>
              <a:t>‹nr.›</a:t>
            </a:fld>
            <a:endParaRPr lang="en-US"/>
          </a:p>
        </p:txBody>
      </p:sp>
    </p:spTree>
    <p:extLst>
      <p:ext uri="{BB962C8B-B14F-4D97-AF65-F5344CB8AC3E}">
        <p14:creationId xmlns:p14="http://schemas.microsoft.com/office/powerpoint/2010/main" val="1122843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031033-9688-463F-9614-47F2F5BC6BF7}"/>
              </a:ext>
            </a:extLst>
          </p:cNvPr>
          <p:cNvSpPr>
            <a:spLocks noGrp="1"/>
          </p:cNvSpPr>
          <p:nvPr>
            <p:ph type="dt" sz="half" idx="10"/>
          </p:nvPr>
        </p:nvSpPr>
        <p:spPr/>
        <p:txBody>
          <a:bodyPr/>
          <a:lstStyle/>
          <a:p>
            <a:fld id="{11EAACC7-3B3F-47D1-959A-EF58926E955E}" type="datetimeFigureOut">
              <a:rPr lang="en-US" smtClean="0"/>
              <a:t>3/4/2023</a:t>
            </a:fld>
            <a:endParaRPr lang="en-US"/>
          </a:p>
        </p:txBody>
      </p:sp>
      <p:sp>
        <p:nvSpPr>
          <p:cNvPr id="3" name="Footer Placeholder 2">
            <a:extLst>
              <a:ext uri="{FF2B5EF4-FFF2-40B4-BE49-F238E27FC236}">
                <a16:creationId xmlns:a16="http://schemas.microsoft.com/office/drawing/2014/main" id="{085B8DB2-C14B-45AC-ACAF-8702DF59C6E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001DA57-8D4E-4075-9460-4F03DF8AABA8}"/>
              </a:ext>
            </a:extLst>
          </p:cNvPr>
          <p:cNvSpPr>
            <a:spLocks noGrp="1"/>
          </p:cNvSpPr>
          <p:nvPr>
            <p:ph type="sldNum" sz="quarter" idx="12"/>
          </p:nvPr>
        </p:nvSpPr>
        <p:spPr/>
        <p:txBody>
          <a:bodyPr/>
          <a:lstStyle/>
          <a:p>
            <a:fld id="{312CC964-A50B-4C29-B4E4-2C30BB34CCF3}" type="slidenum">
              <a:rPr lang="en-US" smtClean="0"/>
              <a:t>‹nr.›</a:t>
            </a:fld>
            <a:endParaRPr lang="en-US"/>
          </a:p>
        </p:txBody>
      </p:sp>
    </p:spTree>
    <p:extLst>
      <p:ext uri="{BB962C8B-B14F-4D97-AF65-F5344CB8AC3E}">
        <p14:creationId xmlns:p14="http://schemas.microsoft.com/office/powerpoint/2010/main" val="600708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CBE2C-9DAA-489D-AC88-15CBBA8A9B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EE124BE-E494-445A-A4FB-A2A8F28F0C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F2446DE-9A32-4774-9F7C-86678CA90E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00115D-61B3-46D0-B4D3-30C374B526CF}"/>
              </a:ext>
            </a:extLst>
          </p:cNvPr>
          <p:cNvSpPr>
            <a:spLocks noGrp="1"/>
          </p:cNvSpPr>
          <p:nvPr>
            <p:ph type="dt" sz="half" idx="10"/>
          </p:nvPr>
        </p:nvSpPr>
        <p:spPr/>
        <p:txBody>
          <a:bodyPr/>
          <a:lstStyle/>
          <a:p>
            <a:fld id="{11EAACC7-3B3F-47D1-959A-EF58926E955E}" type="datetimeFigureOut">
              <a:rPr lang="en-US" smtClean="0"/>
              <a:t>3/4/2023</a:t>
            </a:fld>
            <a:endParaRPr lang="en-US"/>
          </a:p>
        </p:txBody>
      </p:sp>
      <p:sp>
        <p:nvSpPr>
          <p:cNvPr id="6" name="Footer Placeholder 5">
            <a:extLst>
              <a:ext uri="{FF2B5EF4-FFF2-40B4-BE49-F238E27FC236}">
                <a16:creationId xmlns:a16="http://schemas.microsoft.com/office/drawing/2014/main" id="{EF3C2AFC-D0F8-469F-B1E0-123C2E066E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B9BCDA-9EF7-4531-8021-AF7B30751516}"/>
              </a:ext>
            </a:extLst>
          </p:cNvPr>
          <p:cNvSpPr>
            <a:spLocks noGrp="1"/>
          </p:cNvSpPr>
          <p:nvPr>
            <p:ph type="sldNum" sz="quarter" idx="12"/>
          </p:nvPr>
        </p:nvSpPr>
        <p:spPr/>
        <p:txBody>
          <a:bodyPr/>
          <a:lstStyle/>
          <a:p>
            <a:fld id="{312CC964-A50B-4C29-B4E4-2C30BB34CCF3}" type="slidenum">
              <a:rPr lang="en-US" smtClean="0"/>
              <a:t>‹nr.›</a:t>
            </a:fld>
            <a:endParaRPr lang="en-US"/>
          </a:p>
        </p:txBody>
      </p:sp>
    </p:spTree>
    <p:extLst>
      <p:ext uri="{BB962C8B-B14F-4D97-AF65-F5344CB8AC3E}">
        <p14:creationId xmlns:p14="http://schemas.microsoft.com/office/powerpoint/2010/main" val="1190098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AE558-F89F-4688-94E5-77F37D49F1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BCD35AF-8CA2-49BB-BAE9-F29A0186EC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05CAA98-55BD-4118-A8AF-D603060784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BFF4C5-82A8-4AD8-B7E2-2882F657683C}"/>
              </a:ext>
            </a:extLst>
          </p:cNvPr>
          <p:cNvSpPr>
            <a:spLocks noGrp="1"/>
          </p:cNvSpPr>
          <p:nvPr>
            <p:ph type="dt" sz="half" idx="10"/>
          </p:nvPr>
        </p:nvSpPr>
        <p:spPr/>
        <p:txBody>
          <a:bodyPr/>
          <a:lstStyle/>
          <a:p>
            <a:fld id="{11EAACC7-3B3F-47D1-959A-EF58926E955E}" type="datetimeFigureOut">
              <a:rPr lang="en-US" smtClean="0"/>
              <a:t>3/4/2023</a:t>
            </a:fld>
            <a:endParaRPr lang="en-US"/>
          </a:p>
        </p:txBody>
      </p:sp>
      <p:sp>
        <p:nvSpPr>
          <p:cNvPr id="6" name="Footer Placeholder 5">
            <a:extLst>
              <a:ext uri="{FF2B5EF4-FFF2-40B4-BE49-F238E27FC236}">
                <a16:creationId xmlns:a16="http://schemas.microsoft.com/office/drawing/2014/main" id="{3860B401-B64F-417B-8AD6-581A22E5E0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24BD4C-7149-44BF-8150-F72CAA95A56D}"/>
              </a:ext>
            </a:extLst>
          </p:cNvPr>
          <p:cNvSpPr>
            <a:spLocks noGrp="1"/>
          </p:cNvSpPr>
          <p:nvPr>
            <p:ph type="sldNum" sz="quarter" idx="12"/>
          </p:nvPr>
        </p:nvSpPr>
        <p:spPr/>
        <p:txBody>
          <a:bodyPr/>
          <a:lstStyle/>
          <a:p>
            <a:fld id="{312CC964-A50B-4C29-B4E4-2C30BB34CCF3}" type="slidenum">
              <a:rPr lang="en-US" smtClean="0"/>
              <a:t>‹nr.›</a:t>
            </a:fld>
            <a:endParaRPr lang="en-US"/>
          </a:p>
        </p:txBody>
      </p:sp>
    </p:spTree>
    <p:extLst>
      <p:ext uri="{BB962C8B-B14F-4D97-AF65-F5344CB8AC3E}">
        <p14:creationId xmlns:p14="http://schemas.microsoft.com/office/powerpoint/2010/main" val="1732258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4436E0F2-A64B-471E-93C0-8DFE08CC57C8}"/>
              </a:ext>
            </a:extLst>
          </p:cNvPr>
          <p:cNvCxnSpPr>
            <a:cxnSpLocks/>
          </p:cNvCxnSpPr>
          <p:nvPr/>
        </p:nvCxnSpPr>
        <p:spPr>
          <a:xfrm flipH="1">
            <a:off x="0" y="0"/>
            <a:ext cx="3119718"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DC1E3AB1-2A8C-4607-9FAE-D8BDB280FE1A}"/>
              </a:ext>
            </a:extLst>
          </p:cNvPr>
          <p:cNvCxnSpPr>
            <a:cxnSpLocks/>
          </p:cNvCxnSpPr>
          <p:nvPr/>
        </p:nvCxnSpPr>
        <p:spPr>
          <a:xfrm flipH="1">
            <a:off x="0" y="0"/>
            <a:ext cx="903768" cy="65436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26D66059-832F-40B6-A35F-F56C8F38A1E7}"/>
              </a:ext>
            </a:extLst>
          </p:cNvPr>
          <p:cNvCxnSpPr>
            <a:cxnSpLocks/>
          </p:cNvCxnSpPr>
          <p:nvPr/>
        </p:nvCxnSpPr>
        <p:spPr>
          <a:xfrm flipH="1" flipV="1">
            <a:off x="-42863" y="5791200"/>
            <a:ext cx="6286501" cy="106680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A515E2ED-7EA9-448D-83FA-54C3DF9723BD}"/>
              </a:ext>
            </a:extLst>
          </p:cNvPr>
          <p:cNvCxnSpPr>
            <a:cxnSpLocks/>
          </p:cNvCxnSpPr>
          <p:nvPr/>
        </p:nvCxnSpPr>
        <p:spPr>
          <a:xfrm flipH="1">
            <a:off x="8462964" y="5848350"/>
            <a:ext cx="3729036" cy="100965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20595356-EABD-4767-AC9D-EA21FF115EC0}"/>
              </a:ext>
            </a:extLst>
          </p:cNvPr>
          <p:cNvCxnSpPr>
            <a:cxnSpLocks/>
          </p:cNvCxnSpPr>
          <p:nvPr/>
        </p:nvCxnSpPr>
        <p:spPr>
          <a:xfrm flipH="1">
            <a:off x="11543158" y="1647825"/>
            <a:ext cx="648842" cy="52101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28CD9F06-9628-469C-B788-A894E3E08281}"/>
              </a:ext>
            </a:extLst>
          </p:cNvPr>
          <p:cNvCxnSpPr>
            <a:cxnSpLocks/>
          </p:cNvCxnSpPr>
          <p:nvPr/>
        </p:nvCxnSpPr>
        <p:spPr>
          <a:xfrm flipH="1" flipV="1">
            <a:off x="10781554" y="0"/>
            <a:ext cx="1410446" cy="42583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550A431-0B61-421B-B4B7-24C0CFF0F938}"/>
              </a:ext>
            </a:extLst>
          </p:cNvPr>
          <p:cNvCxnSpPr>
            <a:cxnSpLocks/>
          </p:cNvCxnSpPr>
          <p:nvPr/>
        </p:nvCxnSpPr>
        <p:spPr>
          <a:xfrm flipH="1" flipV="1">
            <a:off x="6529388" y="-4763"/>
            <a:ext cx="5662612" cy="9319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2" name="Title Placeholder 1">
            <a:extLst>
              <a:ext uri="{FF2B5EF4-FFF2-40B4-BE49-F238E27FC236}">
                <a16:creationId xmlns:a16="http://schemas.microsoft.com/office/drawing/2014/main" id="{675B94C5-D205-4339-B029-5D0FD2E5F3DB}"/>
              </a:ext>
            </a:extLst>
          </p:cNvPr>
          <p:cNvSpPr>
            <a:spLocks noGrp="1"/>
          </p:cNvSpPr>
          <p:nvPr>
            <p:ph type="title"/>
          </p:nvPr>
        </p:nvSpPr>
        <p:spPr>
          <a:xfrm>
            <a:off x="1143000" y="533401"/>
            <a:ext cx="9906000" cy="138215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096DC5C-BD34-4CE4-8AA7-A6A4B9516F8F}"/>
              </a:ext>
            </a:extLst>
          </p:cNvPr>
          <p:cNvSpPr>
            <a:spLocks noGrp="1"/>
          </p:cNvSpPr>
          <p:nvPr>
            <p:ph type="body" idx="1"/>
          </p:nvPr>
        </p:nvSpPr>
        <p:spPr>
          <a:xfrm>
            <a:off x="1143000" y="2009554"/>
            <a:ext cx="9906000" cy="402442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1F192A7-D622-449D-9FC2-48FDE4D690F1}"/>
              </a:ext>
            </a:extLst>
          </p:cNvPr>
          <p:cNvSpPr>
            <a:spLocks noGrp="1"/>
          </p:cNvSpPr>
          <p:nvPr>
            <p:ph type="dt" sz="half" idx="2"/>
          </p:nvPr>
        </p:nvSpPr>
        <p:spPr>
          <a:xfrm>
            <a:off x="7337102" y="6398878"/>
            <a:ext cx="4193908" cy="365125"/>
          </a:xfrm>
          <a:prstGeom prst="rect">
            <a:avLst/>
          </a:prstGeom>
        </p:spPr>
        <p:txBody>
          <a:bodyPr vert="horz" lIns="91440" tIns="45720" rIns="91440" bIns="45720" rtlCol="0" anchor="ctr">
            <a:normAutofit/>
          </a:bodyPr>
          <a:lstStyle>
            <a:lvl1pPr algn="r">
              <a:defRPr sz="1100">
                <a:solidFill>
                  <a:schemeClr val="tx2"/>
                </a:solidFill>
                <a:latin typeface="+mn-lt"/>
              </a:defRPr>
            </a:lvl1pPr>
          </a:lstStyle>
          <a:p>
            <a:fld id="{11EAACC7-3B3F-47D1-959A-EF58926E955E}" type="datetimeFigureOut">
              <a:rPr lang="en-US" smtClean="0"/>
              <a:t>3/4/2023</a:t>
            </a:fld>
            <a:endParaRPr lang="en-US"/>
          </a:p>
        </p:txBody>
      </p:sp>
      <p:sp>
        <p:nvSpPr>
          <p:cNvPr id="5" name="Footer Placeholder 4">
            <a:extLst>
              <a:ext uri="{FF2B5EF4-FFF2-40B4-BE49-F238E27FC236}">
                <a16:creationId xmlns:a16="http://schemas.microsoft.com/office/drawing/2014/main" id="{8435B93C-2BE9-4847-BFE5-D3CBCC6E948C}"/>
              </a:ext>
            </a:extLst>
          </p:cNvPr>
          <p:cNvSpPr>
            <a:spLocks noGrp="1"/>
          </p:cNvSpPr>
          <p:nvPr>
            <p:ph type="ftr" sz="quarter" idx="3"/>
          </p:nvPr>
        </p:nvSpPr>
        <p:spPr>
          <a:xfrm>
            <a:off x="154429" y="6398878"/>
            <a:ext cx="4497315" cy="365125"/>
          </a:xfrm>
          <a:prstGeom prst="rect">
            <a:avLst/>
          </a:prstGeom>
        </p:spPr>
        <p:txBody>
          <a:bodyPr vert="horz" lIns="91440" tIns="45720" rIns="91440" bIns="45720" rtlCol="0" anchor="ctr">
            <a:normAutofit/>
          </a:bodyPr>
          <a:lstStyle>
            <a:lvl1pPr algn="l">
              <a:defRPr sz="1200" b="1" spc="30" baseline="0">
                <a:solidFill>
                  <a:schemeClr val="tx2"/>
                </a:solidFill>
                <a:latin typeface="+mj-lt"/>
              </a:defRPr>
            </a:lvl1pPr>
          </a:lstStyle>
          <a:p>
            <a:endParaRPr lang="en-US" dirty="0"/>
          </a:p>
        </p:txBody>
      </p:sp>
      <p:sp>
        <p:nvSpPr>
          <p:cNvPr id="6" name="Slide Number Placeholder 5">
            <a:extLst>
              <a:ext uri="{FF2B5EF4-FFF2-40B4-BE49-F238E27FC236}">
                <a16:creationId xmlns:a16="http://schemas.microsoft.com/office/drawing/2014/main" id="{ADF70A99-395E-4F22-8AAB-6C7EE743D7D5}"/>
              </a:ext>
            </a:extLst>
          </p:cNvPr>
          <p:cNvSpPr>
            <a:spLocks noGrp="1"/>
          </p:cNvSpPr>
          <p:nvPr>
            <p:ph type="sldNum" sz="quarter" idx="4"/>
          </p:nvPr>
        </p:nvSpPr>
        <p:spPr>
          <a:xfrm>
            <a:off x="11602477" y="6398878"/>
            <a:ext cx="470887" cy="365125"/>
          </a:xfrm>
          <a:prstGeom prst="rect">
            <a:avLst/>
          </a:prstGeom>
        </p:spPr>
        <p:txBody>
          <a:bodyPr vert="horz" lIns="91440" tIns="45720" rIns="91440" bIns="45720" rtlCol="0" anchor="ctr">
            <a:normAutofit/>
          </a:bodyPr>
          <a:lstStyle>
            <a:lvl1pPr algn="r">
              <a:defRPr sz="1100">
                <a:solidFill>
                  <a:schemeClr val="tx2"/>
                </a:solidFill>
                <a:latin typeface="+mn-lt"/>
              </a:defRPr>
            </a:lvl1pPr>
          </a:lstStyle>
          <a:p>
            <a:fld id="{312CC964-A50B-4C29-B4E4-2C30BB34CCF3}" type="slidenum">
              <a:rPr lang="en-US" smtClean="0"/>
              <a:t>‹nr.›</a:t>
            </a:fld>
            <a:endParaRPr lang="en-US"/>
          </a:p>
        </p:txBody>
      </p:sp>
    </p:spTree>
    <p:extLst>
      <p:ext uri="{BB962C8B-B14F-4D97-AF65-F5344CB8AC3E}">
        <p14:creationId xmlns:p14="http://schemas.microsoft.com/office/powerpoint/2010/main" val="1245514718"/>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75" r:id="rId4"/>
    <p:sldLayoutId id="2147483676" r:id="rId5"/>
    <p:sldLayoutId id="2147483681" r:id="rId6"/>
    <p:sldLayoutId id="2147483677" r:id="rId7"/>
    <p:sldLayoutId id="2147483678" r:id="rId8"/>
    <p:sldLayoutId id="2147483679" r:id="rId9"/>
    <p:sldLayoutId id="2147483680" r:id="rId10"/>
    <p:sldLayoutId id="2147483682" r:id="rId11"/>
  </p:sldLayoutIdLst>
  <p:txStyles>
    <p:titleStyle>
      <a:lvl1pPr algn="l" defTabSz="914400" rtl="0" eaLnBrk="1" latinLnBrk="0" hangingPunct="1">
        <a:lnSpc>
          <a:spcPct val="90000"/>
        </a:lnSpc>
        <a:spcBef>
          <a:spcPct val="0"/>
        </a:spcBef>
        <a:buNone/>
        <a:defRPr sz="4400" i="1" kern="1200" cap="all" baseline="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1000"/>
        </a:spcBef>
        <a:buSzPct val="80000"/>
        <a:buFont typeface="Arial" panose="020B0604020202020204" pitchFamily="34" charset="0"/>
        <a:buChar char="•"/>
        <a:defRPr sz="24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SzPct val="80000"/>
        <a:buFont typeface="Arial" panose="020B0604020202020204" pitchFamily="34" charset="0"/>
        <a:buChar char="•"/>
        <a:defRPr sz="20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SzPct val="80000"/>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2950D9A-4705-4314-961A-4F88B2CE41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13969F2-ED52-4E5C-B3FC-01E01B8B9F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2"/>
            <a:ext cx="12192000" cy="685734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64E27A81-FEF9-428D-82F2-9C8EDB7B4D7D}"/>
              </a:ext>
            </a:extLst>
          </p:cNvPr>
          <p:cNvSpPr>
            <a:spLocks noGrp="1"/>
          </p:cNvSpPr>
          <p:nvPr>
            <p:ph type="ctrTitle"/>
          </p:nvPr>
        </p:nvSpPr>
        <p:spPr>
          <a:xfrm>
            <a:off x="871870" y="749595"/>
            <a:ext cx="5645888" cy="3902149"/>
          </a:xfrm>
        </p:spPr>
        <p:txBody>
          <a:bodyPr anchor="t">
            <a:normAutofit/>
          </a:bodyPr>
          <a:lstStyle/>
          <a:p>
            <a:pPr algn="l"/>
            <a:r>
              <a:rPr lang="nl-NL" sz="5600"/>
              <a:t>Introductie overige zoogdieren</a:t>
            </a:r>
          </a:p>
        </p:txBody>
      </p:sp>
      <p:sp>
        <p:nvSpPr>
          <p:cNvPr id="3" name="Ondertitel 2">
            <a:extLst>
              <a:ext uri="{FF2B5EF4-FFF2-40B4-BE49-F238E27FC236}">
                <a16:creationId xmlns:a16="http://schemas.microsoft.com/office/drawing/2014/main" id="{40792FD6-4B9E-85C5-A274-A02A0D43C669}"/>
              </a:ext>
            </a:extLst>
          </p:cNvPr>
          <p:cNvSpPr>
            <a:spLocks noGrp="1"/>
          </p:cNvSpPr>
          <p:nvPr>
            <p:ph type="subTitle" idx="1"/>
          </p:nvPr>
        </p:nvSpPr>
        <p:spPr>
          <a:xfrm>
            <a:off x="871870" y="4651745"/>
            <a:ext cx="4890977" cy="999460"/>
          </a:xfrm>
        </p:spPr>
        <p:txBody>
          <a:bodyPr anchor="b">
            <a:normAutofit/>
          </a:bodyPr>
          <a:lstStyle/>
          <a:p>
            <a:pPr algn="l"/>
            <a:r>
              <a:rPr lang="nl-NL" dirty="0"/>
              <a:t>Maxime van Straten &amp; Corine Harkink</a:t>
            </a:r>
            <a:endParaRPr lang="nl-NL"/>
          </a:p>
        </p:txBody>
      </p:sp>
      <p:pic>
        <p:nvPicPr>
          <p:cNvPr id="4" name="Picture 3" descr="Fret in de sneeuw">
            <a:extLst>
              <a:ext uri="{FF2B5EF4-FFF2-40B4-BE49-F238E27FC236}">
                <a16:creationId xmlns:a16="http://schemas.microsoft.com/office/drawing/2014/main" id="{6F67FF7D-075D-FC62-D6A5-DA304EEEAE99}"/>
              </a:ext>
            </a:extLst>
          </p:cNvPr>
          <p:cNvPicPr>
            <a:picLocks noChangeAspect="1"/>
          </p:cNvPicPr>
          <p:nvPr/>
        </p:nvPicPr>
        <p:blipFill rotWithShape="1">
          <a:blip r:embed="rId2"/>
          <a:srcRect l="27760" r="10949" b="2"/>
          <a:stretch/>
        </p:blipFill>
        <p:spPr>
          <a:xfrm>
            <a:off x="5879804" y="-6350"/>
            <a:ext cx="6312196" cy="6874330"/>
          </a:xfrm>
          <a:custGeom>
            <a:avLst/>
            <a:gdLst/>
            <a:ahLst/>
            <a:cxnLst/>
            <a:rect l="l" t="t" r="r" b="b"/>
            <a:pathLst>
              <a:path w="6312196" h="6874330">
                <a:moveTo>
                  <a:pt x="2047193" y="0"/>
                </a:moveTo>
                <a:lnTo>
                  <a:pt x="6312196" y="0"/>
                </a:lnTo>
                <a:lnTo>
                  <a:pt x="6312196" y="6874330"/>
                </a:lnTo>
                <a:lnTo>
                  <a:pt x="0" y="6874330"/>
                </a:lnTo>
                <a:close/>
              </a:path>
            </a:pathLst>
          </a:custGeom>
        </p:spPr>
      </p:pic>
      <p:cxnSp>
        <p:nvCxnSpPr>
          <p:cNvPr id="13" name="Straight Connector 12">
            <a:extLst>
              <a:ext uri="{FF2B5EF4-FFF2-40B4-BE49-F238E27FC236}">
                <a16:creationId xmlns:a16="http://schemas.microsoft.com/office/drawing/2014/main" id="{13AC671C-E66F-43C5-A66A-C477339DD23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634715" y="0"/>
            <a:ext cx="914401" cy="6857348"/>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6705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E45C68-B191-69E2-9039-F4D8B8590248}"/>
              </a:ext>
            </a:extLst>
          </p:cNvPr>
          <p:cNvSpPr>
            <a:spLocks noGrp="1"/>
          </p:cNvSpPr>
          <p:nvPr>
            <p:ph type="title"/>
          </p:nvPr>
        </p:nvSpPr>
        <p:spPr/>
        <p:txBody>
          <a:bodyPr/>
          <a:lstStyle/>
          <a:p>
            <a:r>
              <a:rPr lang="nl-NL" dirty="0"/>
              <a:t>Wikiwijs</a:t>
            </a:r>
          </a:p>
        </p:txBody>
      </p:sp>
      <p:sp>
        <p:nvSpPr>
          <p:cNvPr id="3" name="Tijdelijke aanduiding voor inhoud 2">
            <a:extLst>
              <a:ext uri="{FF2B5EF4-FFF2-40B4-BE49-F238E27FC236}">
                <a16:creationId xmlns:a16="http://schemas.microsoft.com/office/drawing/2014/main" id="{DF7AF236-3378-FD1A-565A-C48FC64662BC}"/>
              </a:ext>
            </a:extLst>
          </p:cNvPr>
          <p:cNvSpPr>
            <a:spLocks noGrp="1"/>
          </p:cNvSpPr>
          <p:nvPr>
            <p:ph idx="1"/>
          </p:nvPr>
        </p:nvSpPr>
        <p:spPr/>
        <p:txBody>
          <a:bodyPr/>
          <a:lstStyle/>
          <a:p>
            <a:endParaRPr lang="nl-NL" dirty="0"/>
          </a:p>
        </p:txBody>
      </p:sp>
    </p:spTree>
    <p:extLst>
      <p:ext uri="{BB962C8B-B14F-4D97-AF65-F5344CB8AC3E}">
        <p14:creationId xmlns:p14="http://schemas.microsoft.com/office/powerpoint/2010/main" val="2689606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AA2421-655D-2494-5C50-74E8B34C605E}"/>
              </a:ext>
            </a:extLst>
          </p:cNvPr>
          <p:cNvSpPr>
            <a:spLocks noGrp="1"/>
          </p:cNvSpPr>
          <p:nvPr>
            <p:ph type="title"/>
          </p:nvPr>
        </p:nvSpPr>
        <p:spPr/>
        <p:txBody>
          <a:bodyPr/>
          <a:lstStyle/>
          <a:p>
            <a:r>
              <a:rPr lang="nl-NL" dirty="0" err="1"/>
              <a:t>vAKBEKWAAMHEID</a:t>
            </a:r>
            <a:endParaRPr lang="nl-NL" dirty="0"/>
          </a:p>
        </p:txBody>
      </p:sp>
      <p:sp>
        <p:nvSpPr>
          <p:cNvPr id="3" name="Tijdelijke aanduiding voor inhoud 2">
            <a:extLst>
              <a:ext uri="{FF2B5EF4-FFF2-40B4-BE49-F238E27FC236}">
                <a16:creationId xmlns:a16="http://schemas.microsoft.com/office/drawing/2014/main" id="{6E8884DB-82F8-D9E1-5192-88089DE3A25D}"/>
              </a:ext>
            </a:extLst>
          </p:cNvPr>
          <p:cNvSpPr>
            <a:spLocks noGrp="1"/>
          </p:cNvSpPr>
          <p:nvPr>
            <p:ph idx="1"/>
          </p:nvPr>
        </p:nvSpPr>
        <p:spPr/>
        <p:txBody>
          <a:bodyPr/>
          <a:lstStyle/>
          <a:p>
            <a:r>
              <a:rPr lang="nl-NL" dirty="0"/>
              <a:t>Dit leerarrangement is ook bedoeld voor studenten die de vakbekwaamheid "Houder van overige zoogdieren" (volgens het Besluit Houders van Dieren) willen behalen. We behandelen tijdens de les de theoretische kennis en praktische handelingen die tijdens het examen aan bod kunnen komen.</a:t>
            </a:r>
          </a:p>
        </p:txBody>
      </p:sp>
    </p:spTree>
    <p:extLst>
      <p:ext uri="{BB962C8B-B14F-4D97-AF65-F5344CB8AC3E}">
        <p14:creationId xmlns:p14="http://schemas.microsoft.com/office/powerpoint/2010/main" val="2999414044"/>
      </p:ext>
    </p:extLst>
  </p:cSld>
  <p:clrMapOvr>
    <a:masterClrMapping/>
  </p:clrMapOvr>
</p:sld>
</file>

<file path=ppt/theme/theme1.xml><?xml version="1.0" encoding="utf-8"?>
<a:theme xmlns:a="http://schemas.openxmlformats.org/drawingml/2006/main" name="AngleLinesVTI">
  <a:themeElements>
    <a:clrScheme name="AnalogousFromLightSeedLeftStep">
      <a:dk1>
        <a:srgbClr val="000000"/>
      </a:dk1>
      <a:lt1>
        <a:srgbClr val="FFFFFF"/>
      </a:lt1>
      <a:dk2>
        <a:srgbClr val="412E24"/>
      </a:dk2>
      <a:lt2>
        <a:srgbClr val="E2E4E8"/>
      </a:lt2>
      <a:accent1>
        <a:srgbClr val="AE9F7F"/>
      </a:accent1>
      <a:accent2>
        <a:srgbClr val="BA8F7F"/>
      </a:accent2>
      <a:accent3>
        <a:srgbClr val="C4929A"/>
      </a:accent3>
      <a:accent4>
        <a:srgbClr val="BA7FA0"/>
      </a:accent4>
      <a:accent5>
        <a:srgbClr val="C28FC2"/>
      </a:accent5>
      <a:accent6>
        <a:srgbClr val="A27FBA"/>
      </a:accent6>
      <a:hlink>
        <a:srgbClr val="697FAE"/>
      </a:hlink>
      <a:folHlink>
        <a:srgbClr val="7F7F7F"/>
      </a:folHlink>
    </a:clrScheme>
    <a:fontScheme name="Walbaum Light Univers Light">
      <a:majorFont>
        <a:latin typeface="Walbaum Display Light"/>
        <a:ea typeface=""/>
        <a:cs typeface=""/>
      </a:majorFont>
      <a:minorFont>
        <a:latin typeface="Univers Condensed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ngleLinesVTI" id="{BC1FC193-C72F-4761-9899-1105EDF6BAE8}" vid="{64612625-F022-44B7-B9FA-9D26DEDBDC21}"/>
    </a:ext>
  </a:extLst>
</a:theme>
</file>

<file path=docProps/app.xml><?xml version="1.0" encoding="utf-8"?>
<Properties xmlns="http://schemas.openxmlformats.org/officeDocument/2006/extended-properties" xmlns:vt="http://schemas.openxmlformats.org/officeDocument/2006/docPropsVTypes">
  <TotalTime>10</TotalTime>
  <Words>58</Words>
  <Application>Microsoft Office PowerPoint</Application>
  <PresentationFormat>Breedbeeld</PresentationFormat>
  <Paragraphs>5</Paragraphs>
  <Slides>3</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3</vt:i4>
      </vt:variant>
    </vt:vector>
  </HeadingPairs>
  <TitlesOfParts>
    <vt:vector size="7" baseType="lpstr">
      <vt:lpstr>Arial</vt:lpstr>
      <vt:lpstr>Univers Condensed Light</vt:lpstr>
      <vt:lpstr>Walbaum Display Light</vt:lpstr>
      <vt:lpstr>AngleLinesVTI</vt:lpstr>
      <vt:lpstr>Introductie overige zoogdieren</vt:lpstr>
      <vt:lpstr>Wikiwijs</vt:lpstr>
      <vt:lpstr>vAKBEKWAAMHEID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Introductie overige zoogdieren</dc:title>
  <dc:creator>Maxime Van Straten</dc:creator>
  <cp:lastModifiedBy>Maxime Van Straten</cp:lastModifiedBy>
  <cp:revision>3</cp:revision>
  <dcterms:created xsi:type="dcterms:W3CDTF">2023-02-22T14:06:55Z</dcterms:created>
  <dcterms:modified xsi:type="dcterms:W3CDTF">2023-03-04T09:32:53Z</dcterms:modified>
</cp:coreProperties>
</file>