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ime Van Straten" userId="f627cfe0-2952-43b1-afdb-4565d0183529" providerId="ADAL" clId="{B36C2F3D-754E-440E-94A8-6EE52CD28036}"/>
    <pc:docChg chg="addSld modSld">
      <pc:chgData name="Maxime Van Straten" userId="f627cfe0-2952-43b1-afdb-4565d0183529" providerId="ADAL" clId="{B36C2F3D-754E-440E-94A8-6EE52CD28036}" dt="2023-03-04T09:32:42.738" v="26"/>
      <pc:docMkLst>
        <pc:docMk/>
      </pc:docMkLst>
      <pc:sldChg chg="modSp new mod">
        <pc:chgData name="Maxime Van Straten" userId="f627cfe0-2952-43b1-afdb-4565d0183529" providerId="ADAL" clId="{B36C2F3D-754E-440E-94A8-6EE52CD28036}" dt="2023-03-04T09:32:14.217" v="8" actId="20577"/>
        <pc:sldMkLst>
          <pc:docMk/>
          <pc:sldMk cId="2689606780" sldId="257"/>
        </pc:sldMkLst>
        <pc:spChg chg="mod">
          <ac:chgData name="Maxime Van Straten" userId="f627cfe0-2952-43b1-afdb-4565d0183529" providerId="ADAL" clId="{B36C2F3D-754E-440E-94A8-6EE52CD28036}" dt="2023-03-04T09:32:14.217" v="8" actId="20577"/>
          <ac:spMkLst>
            <pc:docMk/>
            <pc:sldMk cId="2689606780" sldId="257"/>
            <ac:spMk id="2" creationId="{2CE45C68-B191-69E2-9039-F4D8B8590248}"/>
          </ac:spMkLst>
        </pc:spChg>
      </pc:sldChg>
      <pc:sldChg chg="modSp new mod">
        <pc:chgData name="Maxime Van Straten" userId="f627cfe0-2952-43b1-afdb-4565d0183529" providerId="ADAL" clId="{B36C2F3D-754E-440E-94A8-6EE52CD28036}" dt="2023-03-04T09:32:42.738" v="26"/>
        <pc:sldMkLst>
          <pc:docMk/>
          <pc:sldMk cId="2999414044" sldId="258"/>
        </pc:sldMkLst>
        <pc:spChg chg="mod">
          <ac:chgData name="Maxime Van Straten" userId="f627cfe0-2952-43b1-afdb-4565d0183529" providerId="ADAL" clId="{B36C2F3D-754E-440E-94A8-6EE52CD28036}" dt="2023-03-04T09:32:36.848" v="25" actId="20577"/>
          <ac:spMkLst>
            <pc:docMk/>
            <pc:sldMk cId="2999414044" sldId="258"/>
            <ac:spMk id="2" creationId="{B3AA2421-655D-2494-5C50-74E8B34C605E}"/>
          </ac:spMkLst>
        </pc:spChg>
        <pc:spChg chg="mod">
          <ac:chgData name="Maxime Van Straten" userId="f627cfe0-2952-43b1-afdb-4565d0183529" providerId="ADAL" clId="{B36C2F3D-754E-440E-94A8-6EE52CD28036}" dt="2023-03-04T09:32:42.738" v="26"/>
          <ac:spMkLst>
            <pc:docMk/>
            <pc:sldMk cId="2999414044" sldId="258"/>
            <ac:spMk id="3" creationId="{6E8884DB-82F8-D9E1-5192-88089DE3A2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38206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331019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187884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3/4/2023</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401610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343714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26851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410693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112284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60070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119009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3/4/2023</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‹nr.›</a:t>
            </a:fld>
            <a:endParaRPr lang="en-US"/>
          </a:p>
        </p:txBody>
      </p:sp>
    </p:spTree>
    <p:extLst>
      <p:ext uri="{BB962C8B-B14F-4D97-AF65-F5344CB8AC3E}">
        <p14:creationId xmlns:p14="http://schemas.microsoft.com/office/powerpoint/2010/main" val="173225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3/4/2023</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‹nr.›</a:t>
            </a:fld>
            <a:endParaRPr lang="en-US"/>
          </a:p>
        </p:txBody>
      </p:sp>
    </p:spTree>
    <p:extLst>
      <p:ext uri="{BB962C8B-B14F-4D97-AF65-F5344CB8AC3E}">
        <p14:creationId xmlns:p14="http://schemas.microsoft.com/office/powerpoint/2010/main" val="12455147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4E27A81-FEF9-428D-82F2-9C8EDB7B4D7D}"/>
              </a:ext>
            </a:extLst>
          </p:cNvPr>
          <p:cNvSpPr>
            <a:spLocks noGrp="1"/>
          </p:cNvSpPr>
          <p:nvPr>
            <p:ph type="ctrTitle"/>
          </p:nvPr>
        </p:nvSpPr>
        <p:spPr>
          <a:xfrm>
            <a:off x="871870" y="749595"/>
            <a:ext cx="5645888" cy="3902149"/>
          </a:xfrm>
        </p:spPr>
        <p:txBody>
          <a:bodyPr anchor="t">
            <a:normAutofit/>
          </a:bodyPr>
          <a:lstStyle/>
          <a:p>
            <a:pPr algn="l"/>
            <a:r>
              <a:rPr lang="nl-NL" sz="5600"/>
              <a:t>Introductie overige zoogdieren</a:t>
            </a:r>
          </a:p>
        </p:txBody>
      </p:sp>
      <p:sp>
        <p:nvSpPr>
          <p:cNvPr id="3" name="Ondertitel 2">
            <a:extLst>
              <a:ext uri="{FF2B5EF4-FFF2-40B4-BE49-F238E27FC236}">
                <a16:creationId xmlns:a16="http://schemas.microsoft.com/office/drawing/2014/main" id="{40792FD6-4B9E-85C5-A274-A02A0D43C669}"/>
              </a:ext>
            </a:extLst>
          </p:cNvPr>
          <p:cNvSpPr>
            <a:spLocks noGrp="1"/>
          </p:cNvSpPr>
          <p:nvPr>
            <p:ph type="subTitle" idx="1"/>
          </p:nvPr>
        </p:nvSpPr>
        <p:spPr>
          <a:xfrm>
            <a:off x="871870" y="4651745"/>
            <a:ext cx="4890977" cy="999460"/>
          </a:xfrm>
        </p:spPr>
        <p:txBody>
          <a:bodyPr anchor="b">
            <a:normAutofit/>
          </a:bodyPr>
          <a:lstStyle/>
          <a:p>
            <a:pPr algn="l"/>
            <a:r>
              <a:rPr lang="nl-NL" dirty="0"/>
              <a:t>Maxime van Straten &amp; Corine Harkink</a:t>
            </a:r>
            <a:endParaRPr lang="nl-NL"/>
          </a:p>
        </p:txBody>
      </p:sp>
      <p:pic>
        <p:nvPicPr>
          <p:cNvPr id="4" name="Picture 3" descr="Fret in de sneeuw">
            <a:extLst>
              <a:ext uri="{FF2B5EF4-FFF2-40B4-BE49-F238E27FC236}">
                <a16:creationId xmlns:a16="http://schemas.microsoft.com/office/drawing/2014/main" id="{6F67FF7D-075D-FC62-D6A5-DA304EEEAE99}"/>
              </a:ext>
            </a:extLst>
          </p:cNvPr>
          <p:cNvPicPr>
            <a:picLocks noChangeAspect="1"/>
          </p:cNvPicPr>
          <p:nvPr/>
        </p:nvPicPr>
        <p:blipFill rotWithShape="1">
          <a:blip r:embed="rId2"/>
          <a:srcRect l="27760" r="10949" b="2"/>
          <a:stretch/>
        </p:blipFill>
        <p:spPr>
          <a:xfrm>
            <a:off x="5879804" y="-6350"/>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13" name="Straight Connector 12">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70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45C68-B191-69E2-9039-F4D8B8590248}"/>
              </a:ext>
            </a:extLst>
          </p:cNvPr>
          <p:cNvSpPr>
            <a:spLocks noGrp="1"/>
          </p:cNvSpPr>
          <p:nvPr>
            <p:ph type="title"/>
          </p:nvPr>
        </p:nvSpPr>
        <p:spPr/>
        <p:txBody>
          <a:bodyPr/>
          <a:lstStyle/>
          <a:p>
            <a:r>
              <a:rPr lang="nl-NL" dirty="0"/>
              <a:t>Wikiwijs</a:t>
            </a:r>
          </a:p>
        </p:txBody>
      </p:sp>
      <p:sp>
        <p:nvSpPr>
          <p:cNvPr id="3" name="Tijdelijke aanduiding voor inhoud 2">
            <a:extLst>
              <a:ext uri="{FF2B5EF4-FFF2-40B4-BE49-F238E27FC236}">
                <a16:creationId xmlns:a16="http://schemas.microsoft.com/office/drawing/2014/main" id="{DF7AF236-3378-FD1A-565A-C48FC64662BC}"/>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268960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A2421-655D-2494-5C50-74E8B34C605E}"/>
              </a:ext>
            </a:extLst>
          </p:cNvPr>
          <p:cNvSpPr>
            <a:spLocks noGrp="1"/>
          </p:cNvSpPr>
          <p:nvPr>
            <p:ph type="title"/>
          </p:nvPr>
        </p:nvSpPr>
        <p:spPr/>
        <p:txBody>
          <a:bodyPr/>
          <a:lstStyle/>
          <a:p>
            <a:r>
              <a:rPr lang="nl-NL" dirty="0" err="1"/>
              <a:t>vAKBEKWAAMHEID</a:t>
            </a:r>
            <a:endParaRPr lang="nl-NL" dirty="0"/>
          </a:p>
        </p:txBody>
      </p:sp>
      <p:sp>
        <p:nvSpPr>
          <p:cNvPr id="3" name="Tijdelijke aanduiding voor inhoud 2">
            <a:extLst>
              <a:ext uri="{FF2B5EF4-FFF2-40B4-BE49-F238E27FC236}">
                <a16:creationId xmlns:a16="http://schemas.microsoft.com/office/drawing/2014/main" id="{6E8884DB-82F8-D9E1-5192-88089DE3A25D}"/>
              </a:ext>
            </a:extLst>
          </p:cNvPr>
          <p:cNvSpPr>
            <a:spLocks noGrp="1"/>
          </p:cNvSpPr>
          <p:nvPr>
            <p:ph idx="1"/>
          </p:nvPr>
        </p:nvSpPr>
        <p:spPr/>
        <p:txBody>
          <a:bodyPr/>
          <a:lstStyle/>
          <a:p>
            <a:r>
              <a:rPr lang="nl-NL" dirty="0"/>
              <a:t>Dit leerarrangement is ook bedoeld voor studenten die de vakbekwaamheid "Houder van overige zoogdieren" (volgens het Besluit Houders van Dieren) willen behalen. We behandelen tijdens de les de theoretische kennis en praktische handelingen die tijdens het examen aan bod kunnen komen.</a:t>
            </a:r>
          </a:p>
        </p:txBody>
      </p:sp>
    </p:spTree>
    <p:extLst>
      <p:ext uri="{BB962C8B-B14F-4D97-AF65-F5344CB8AC3E}">
        <p14:creationId xmlns:p14="http://schemas.microsoft.com/office/powerpoint/2010/main" val="2999414044"/>
      </p:ext>
    </p:extLst>
  </p:cSld>
  <p:clrMapOvr>
    <a:masterClrMapping/>
  </p:clrMapOvr>
</p:sld>
</file>

<file path=ppt/theme/theme1.xml><?xml version="1.0" encoding="utf-8"?>
<a:theme xmlns:a="http://schemas.openxmlformats.org/drawingml/2006/main" name="AngleLinesVTI">
  <a:themeElements>
    <a:clrScheme name="AnalogousFromLightSeedLeftStep">
      <a:dk1>
        <a:srgbClr val="000000"/>
      </a:dk1>
      <a:lt1>
        <a:srgbClr val="FFFFFF"/>
      </a:lt1>
      <a:dk2>
        <a:srgbClr val="412E24"/>
      </a:dk2>
      <a:lt2>
        <a:srgbClr val="E2E4E8"/>
      </a:lt2>
      <a:accent1>
        <a:srgbClr val="AE9F7F"/>
      </a:accent1>
      <a:accent2>
        <a:srgbClr val="BA8F7F"/>
      </a:accent2>
      <a:accent3>
        <a:srgbClr val="C4929A"/>
      </a:accent3>
      <a:accent4>
        <a:srgbClr val="BA7FA0"/>
      </a:accent4>
      <a:accent5>
        <a:srgbClr val="C28FC2"/>
      </a:accent5>
      <a:accent6>
        <a:srgbClr val="A27FBA"/>
      </a:accent6>
      <a:hlink>
        <a:srgbClr val="697FAE"/>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10</TotalTime>
  <Words>58</Words>
  <Application>Microsoft Office PowerPoint</Application>
  <PresentationFormat>Breedbeeld</PresentationFormat>
  <Paragraphs>5</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Univers Condensed Light</vt:lpstr>
      <vt:lpstr>Walbaum Display Light</vt:lpstr>
      <vt:lpstr>AngleLinesVTI</vt:lpstr>
      <vt:lpstr>Introductie overige zoogdieren</vt:lpstr>
      <vt:lpstr>Wikiwijs</vt:lpstr>
      <vt:lpstr>vAKBEKWAAMHEID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overige zoogdieren</dc:title>
  <dc:creator>Maxime Van Straten</dc:creator>
  <cp:lastModifiedBy>Maxime Van Straten</cp:lastModifiedBy>
  <cp:revision>3</cp:revision>
  <dcterms:created xsi:type="dcterms:W3CDTF">2023-02-22T14:06:55Z</dcterms:created>
  <dcterms:modified xsi:type="dcterms:W3CDTF">2023-03-04T09:32:53Z</dcterms:modified>
</cp:coreProperties>
</file>